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2" r:id="rId6"/>
    <p:sldId id="257" r:id="rId7"/>
    <p:sldId id="277" r:id="rId8"/>
    <p:sldId id="258" r:id="rId9"/>
    <p:sldId id="295" r:id="rId10"/>
    <p:sldId id="276" r:id="rId11"/>
    <p:sldId id="312" r:id="rId12"/>
    <p:sldId id="308" r:id="rId13"/>
    <p:sldId id="311" r:id="rId14"/>
    <p:sldId id="309" r:id="rId15"/>
    <p:sldId id="275" r:id="rId16"/>
    <p:sldId id="310" r:id="rId17"/>
    <p:sldId id="319" r:id="rId18"/>
    <p:sldId id="259" r:id="rId19"/>
    <p:sldId id="260" r:id="rId20"/>
    <p:sldId id="313" r:id="rId21"/>
    <p:sldId id="314" r:id="rId22"/>
    <p:sldId id="318" r:id="rId23"/>
    <p:sldId id="323" r:id="rId24"/>
    <p:sldId id="317" r:id="rId25"/>
    <p:sldId id="322" r:id="rId26"/>
    <p:sldId id="316" r:id="rId27"/>
    <p:sldId id="315" r:id="rId28"/>
    <p:sldId id="320" r:id="rId29"/>
    <p:sldId id="321" r:id="rId30"/>
  </p:sldIdLst>
  <p:sldSz cx="9144000" cy="6858000" type="screen4x3"/>
  <p:notesSz cx="6669088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202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0250-8523-4CA7-BB6C-F631F7B835D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8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163E-A492-4BEF-A611-93E19F0A76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28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8B9A-9C60-49D1-BC14-D1F11FBC275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1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41B94-1C97-40A7-A494-F4C30EAA012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63D-1DF2-4A31-BDD1-0081F71D69B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0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0359-7CF8-411E-89AD-B30CAD74A36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8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477D-648E-469A-902E-E08077921B4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8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317A-4455-4405-918D-E7A7EF0082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3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6F93B-31FB-4EA6-9F74-81CFF31E8C7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8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3A3F-7CF5-4D0D-85CD-9943E833DF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F892-A26D-46C7-A36D-A8805A0821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8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68B726-E6C7-420E-8B8A-205B5D87C09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07ABA9E-ABAA-655C-FF27-663A6D5F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35" y="548680"/>
            <a:ext cx="849993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2864" y="5949280"/>
            <a:ext cx="247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kan da se slik ut.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7E1DDA6-5657-2420-E092-1B725D95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39388"/>
            <a:ext cx="8172400" cy="521048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658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728" y="6093296"/>
            <a:ext cx="50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Slik kan det se ut når del 1 er fylt ut og lagret.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7C4AD4B-201D-1DD7-5A4C-EF80C664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22" y="244288"/>
            <a:ext cx="6961555" cy="584900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567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940" y="5770130"/>
            <a:ext cx="802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del 2 skal du velge hvilke utdanningsprogram/programområder og </a:t>
            </a:r>
          </a:p>
          <a:p>
            <a:r>
              <a:rPr lang="nb-NO" dirty="0"/>
              <a:t>skoler du søker til. Om fylket har åpnet for forhåndssvar kan det legges inn.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2419ED8-0783-3D4F-E535-4DDFB037F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61" y="260648"/>
            <a:ext cx="6588878" cy="556710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960" y="5528287"/>
            <a:ext cx="684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aktuelt utdanningsprogram/programområde og de skolene som er aktuelle. Øverst står maksimalt antall valg du kan gjøre.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8B75530-A57B-ABC7-B9AC-AACE549B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2" y="404664"/>
            <a:ext cx="8316416" cy="481101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152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959" y="5746030"/>
            <a:ext cx="684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Slik kan det se ut etter at du har lagt inn ønskene og lagret. Du kan også prioritere her etterpå med piltaster og hamburgermeny. Husk å lagre endringer!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878E99-C336-9E17-64E0-50EFF557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49223"/>
            <a:ext cx="6336703" cy="55566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859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805264"/>
            <a:ext cx="66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del 3 vil diverse spørsmål vises. Hvilke spørsmål du skal svare på her, vil ofte avhenge av hvilke ønsker du registrerte i del 2.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89FC86-78D4-E4A4-18CE-196CE0D9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106589"/>
            <a:ext cx="7272808" cy="555465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292" y="6093296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 over valgene dine i del 4. Gå tilbake og gjør endringer om nødvendig.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D1B64D5-A8DE-43E8-4AF4-AE9F163D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52" y="80273"/>
            <a:ext cx="6032255" cy="601302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408" y="2708920"/>
            <a:ext cx="516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Spesielle elementer som vises avhengig av valg fylkene har gjort og hvilke valg søkeren har gjort.</a:t>
            </a:r>
          </a:p>
        </p:txBody>
      </p:sp>
    </p:spTree>
    <p:extLst>
      <p:ext uri="{BB962C8B-B14F-4D97-AF65-F5344CB8AC3E}">
        <p14:creationId xmlns:p14="http://schemas.microsoft.com/office/powerpoint/2010/main" val="215034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863588" y="587727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Ved valg av «annet Morsmål» vil disse feltene bli synlige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2A56B2E-FD51-046F-6902-68B481FA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65" y="275218"/>
            <a:ext cx="7316270" cy="56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863588" y="58772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fylket har markert for å vise samiske felter i 5S001 og søkeren har valgt samisk som målform, vises tilleggsfelter for samisk opplæring.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6705E26-A866-D241-E9F6-9AF26009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60647"/>
            <a:ext cx="5300874" cy="56014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227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38A473-9CCE-071C-1299-1B0E21CA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80" y="476672"/>
            <a:ext cx="790604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313636" y="5554106"/>
            <a:ext cx="651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fylket har lagt ut hjelpeinstanser vil disse kunne velges om søkeren har valgt fortrinn, individuell eller minoritetsspråklig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21EE3DF-398F-E528-E9D7-C0369C9DD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7" y="980728"/>
            <a:ext cx="7744685" cy="439438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606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979712" y="476753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Ved bytte av søkertype hvor det finnes ønsker som ikke passer med ny søkertype, varsles at ønsker må slettes først.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9B9E451-4A9E-B550-9BB9-03CDFFC5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90" y="1628800"/>
            <a:ext cx="6647619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29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691680" y="473068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fylket har lagt inn en merknad i 1S001 og søkeren har valgt dette tilbudet, vises det under valgt skole.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78B249C-CB9B-8FFE-A9B9-D9B89D3B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53" y="1480985"/>
            <a:ext cx="8349293" cy="31833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2179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475656" y="58772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fylket har haket av for vedlegg i 1S001 og søkeren har valgt dette tilbudet, kan det lastes opp vedlegg i del 3.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E836CA-36DC-46BD-D0A0-EFB1F8C6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404664"/>
            <a:ext cx="7704856" cy="53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04819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Om søkeren har valgt å søke læreplass vil den kunne laste opp vedlegg i del 3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B2D0B7-C986-8B29-9F0F-068BAC1B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7" y="933212"/>
            <a:ext cx="7308304" cy="359244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687512" y="510991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fylket har haket av for melding til bedrift i 5S001 og søkeren har et ønske til læreplass vil det vises en boks for fritekst. Maks 250 tegn. </a:t>
            </a:r>
          </a:p>
        </p:txBody>
      </p:sp>
    </p:spTree>
    <p:extLst>
      <p:ext uri="{BB962C8B-B14F-4D97-AF65-F5344CB8AC3E}">
        <p14:creationId xmlns:p14="http://schemas.microsoft.com/office/powerpoint/2010/main" val="1182619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2195736" y="54452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Hvis søkeren ikke har lagt inn noen ønsker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72B2569-CC69-A942-06F9-A33B26DE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2" y="429145"/>
            <a:ext cx="7596336" cy="461368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775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323528" y="623731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Hvis søkeren har minst ett ønske til vg1, men ikke 3 forskjellige utdanningsprogram.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8CBE254-201A-6F5B-523E-F884D96E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44693"/>
            <a:ext cx="6912768" cy="573109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154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BED76195-C2DA-4EC7-B971-471A8769EA79}"/>
              </a:ext>
            </a:extLst>
          </p:cNvPr>
          <p:cNvSpPr txBox="1"/>
          <p:nvPr/>
        </p:nvSpPr>
        <p:spPr>
          <a:xfrm>
            <a:off x="899592" y="76470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Side 2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BF91FBF-0BF5-1686-299D-7964DD60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32" y="1130523"/>
            <a:ext cx="8253136" cy="45203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E402B86-0E00-33DB-9984-F3E81CC0958F}"/>
              </a:ext>
            </a:extLst>
          </p:cNvPr>
          <p:cNvSpPr txBox="1"/>
          <p:nvPr/>
        </p:nvSpPr>
        <p:spPr>
          <a:xfrm>
            <a:off x="1896402" y="5805264"/>
            <a:ext cx="535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Klikk på «Logg inn for å søke eller svare på tilbud» for å starte søknad til videregående opplæring.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D8CAC39-BE04-470D-8FCE-D43B3748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20" y="548680"/>
            <a:ext cx="5863759" cy="563893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EE40609-EC72-4F1E-B53A-CE54C92ED17E}"/>
              </a:ext>
            </a:extLst>
          </p:cNvPr>
          <p:cNvSpPr txBox="1"/>
          <p:nvPr/>
        </p:nvSpPr>
        <p:spPr>
          <a:xfrm>
            <a:off x="3280587" y="6338609"/>
            <a:ext cx="258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Velg påloggingsmetode</a:t>
            </a:r>
          </a:p>
        </p:txBody>
      </p:sp>
    </p:spTree>
    <p:extLst>
      <p:ext uri="{BB962C8B-B14F-4D97-AF65-F5344CB8AC3E}">
        <p14:creationId xmlns:p14="http://schemas.microsoft.com/office/powerpoint/2010/main" val="308814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0C7022A7-52BB-6F41-AFE8-D264AD2A5B2F}"/>
              </a:ext>
            </a:extLst>
          </p:cNvPr>
          <p:cNvSpPr txBox="1"/>
          <p:nvPr/>
        </p:nvSpPr>
        <p:spPr>
          <a:xfrm>
            <a:off x="684920" y="5877272"/>
            <a:ext cx="830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Du må se over din kontaktinformasjon etter innlogging om det er en stund siden</a:t>
            </a:r>
          </a:p>
          <a:p>
            <a:r>
              <a:rPr lang="nb-NO" dirty="0"/>
              <a:t>sist denne ble bekreftet. Oppdater informasjonen om noe er feil eller mangler.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434D54-FA92-7E77-4AC3-75D4B4CA0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0" y="379752"/>
            <a:ext cx="7774158" cy="535350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A8DA821-6D00-4432-9E48-85BB50755BBB}"/>
              </a:ext>
            </a:extLst>
          </p:cNvPr>
          <p:cNvSpPr txBox="1"/>
          <p:nvPr/>
        </p:nvSpPr>
        <p:spPr>
          <a:xfrm>
            <a:off x="2915816" y="5395925"/>
            <a:ext cx="410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det fylke du ønsker å søke til. Hjemfylket ditt er vist som egen boks.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5EA255-20E2-3BDC-47D8-8A0B4225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6" y="836712"/>
            <a:ext cx="8387368" cy="410445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656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73" y="5842138"/>
            <a:ext cx="616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er 4 deler du skal gjennom for en fullstendig søknad.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8A14B75-5FE3-3619-BBFC-EB6F5206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124744"/>
            <a:ext cx="8460432" cy="438253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73" y="5842138"/>
            <a:ext cx="616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del 1 skal du svare på morsmål, nasjonalitet og målform.</a:t>
            </a:r>
          </a:p>
          <a:p>
            <a:r>
              <a:rPr lang="nb-NO" dirty="0"/>
              <a:t>I tillegg om du søker opplæring i skole og/eller bedrift.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487C50A-3F37-E2C1-C795-C10EC323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15" y="165152"/>
            <a:ext cx="6910168" cy="567698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540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723" y="5733256"/>
            <a:ext cx="510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Velger du individuell behandling, fortrinn eller minoritetsspråklig, må du også angi en kategori.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353C7F-4941-2EAA-3EB7-A19EC78E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09" y="908720"/>
            <a:ext cx="8301581" cy="460851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655596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6F05D697C23459F32CC7ACDD25152" ma:contentTypeVersion="6" ma:contentTypeDescription="Opprett et nytt dokument." ma:contentTypeScope="" ma:versionID="d85405f5a1e99bad90b4bf90d5441394">
  <xsd:schema xmlns:xsd="http://www.w3.org/2001/XMLSchema" xmlns:xs="http://www.w3.org/2001/XMLSchema" xmlns:p="http://schemas.microsoft.com/office/2006/metadata/properties" xmlns:ns2="e3d12d69-5652-45e6-93bb-583b11686f71" xmlns:ns3="e82f0b09-e13b-466a-89e0-b51ced81c554" targetNamespace="http://schemas.microsoft.com/office/2006/metadata/properties" ma:root="true" ma:fieldsID="cf35e94877242924b1241245c5f736e9" ns2:_="" ns3:_="">
    <xsd:import namespace="e3d12d69-5652-45e6-93bb-583b11686f71"/>
    <xsd:import namespace="e82f0b09-e13b-466a-89e0-b51ced81c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2d69-5652-45e6-93bb-583b11686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f0b09-e13b-466a-89e0-b51ced81c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3B3193-95B0-4F7B-899E-E4BC77767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CC3951-6584-4C79-8AF8-83D490F46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12d69-5652-45e6-93bb-583b11686f71"/>
    <ds:schemaRef ds:uri="e82f0b09-e13b-466a-89e0-b51ced81c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D26979-18E5-4931-9D38-778CD1B5A4E3}">
  <ds:schemaRefs>
    <ds:schemaRef ds:uri="http://schemas.openxmlformats.org/package/2006/metadata/core-properties"/>
    <ds:schemaRef ds:uri="http://purl.org/dc/elements/1.1/"/>
    <ds:schemaRef ds:uri="e82f0b09-e13b-466a-89e0-b51ced81c55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3d12d69-5652-45e6-93bb-583b11686f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Skjermfremvisning (4:3)</PresentationFormat>
  <Paragraphs>29</Paragraphs>
  <Slides>26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8" baseType="lpstr">
      <vt:lpstr>Arial</vt:lpstr>
      <vt:lpstr>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IST Norge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Ola Schøyen</dc:creator>
  <cp:lastModifiedBy>Ola Schøyen</cp:lastModifiedBy>
  <cp:revision>167</cp:revision>
  <dcterms:created xsi:type="dcterms:W3CDTF">2009-09-25T11:35:42Z</dcterms:created>
  <dcterms:modified xsi:type="dcterms:W3CDTF">2023-12-12T10:25:41Z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0x010100E2D6F05D697C23459F32CC7ACDD25152</vt:lpwstr>
  </property>
</Properties>
</file>